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262" r:id="rId4"/>
    <p:sldId id="257" r:id="rId5"/>
    <p:sldId id="258" r:id="rId6"/>
    <p:sldId id="263" r:id="rId7"/>
    <p:sldId id="264" r:id="rId8"/>
    <p:sldId id="265" r:id="rId9"/>
    <p:sldId id="260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05" autoAdjust="0"/>
  </p:normalViewPr>
  <p:slideViewPr>
    <p:cSldViewPr>
      <p:cViewPr varScale="1">
        <p:scale>
          <a:sx n="98" d="100"/>
          <a:sy n="98" d="100"/>
        </p:scale>
        <p:origin x="-1167" y="-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0AB4D-3A24-4381-AE9F-7F7FEFCF5772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FE236-B397-476C-B846-135BEFBB4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2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E236-B397-476C-B846-135BEFBB46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1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E236-B397-476C-B846-135BEFBB462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://uzluga.ru/potre/%D0%A3%D1%80%D0%BE%D0%BA+%D0%BC%D0%B0%D1%82%D0%B5%D0%BC%D0%B0%D1%82%D0%B8%D0%BA%D0%B8+%D0%B2+4+%D0%BA%D0%BB%D0%B0%D1%81%D1%81%D0%B5e/78316_html_m4983f34a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3386" r="5921" b="37205"/>
          <a:stretch/>
        </p:blipFill>
        <p:spPr bwMode="auto">
          <a:xfrm>
            <a:off x="614362" y="915566"/>
            <a:ext cx="7558038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-91137" y="3075806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3E7B-68A4-458D-947E-7A8C11F7B052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6D94-235B-4A13-9F72-37468D016B6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0" y="4515966"/>
            <a:ext cx="9144000" cy="62753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2494193"/>
            <a:ext cx="5760640" cy="142421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pic>
        <p:nvPicPr>
          <p:cNvPr id="1026" name="Picture 2" descr="drawing_math_equation_pc_800_clr_380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46483"/>
            <a:ext cx="2724333" cy="214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52" y="1347614"/>
            <a:ext cx="828092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3E7B-68A4-458D-947E-7A8C11F7B052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6D94-235B-4A13-9F72-37468D016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3E7B-68A4-458D-947E-7A8C11F7B052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6D94-235B-4A13-9F72-37468D016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3E7B-68A4-458D-947E-7A8C11F7B052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6D94-235B-4A13-9F72-37468D016B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7544" y="1347614"/>
            <a:ext cx="8352928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3E7B-68A4-458D-947E-7A8C11F7B052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6D94-235B-4A13-9F72-37468D016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3E7B-68A4-458D-947E-7A8C11F7B052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6D94-235B-4A13-9F72-37468D016B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7544" y="1419622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139952" y="1419622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419622"/>
            <a:ext cx="3346704" cy="29523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1960" y="1419622"/>
            <a:ext cx="3346704" cy="29523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3E7B-68A4-458D-947E-7A8C11F7B052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6D94-235B-4A13-9F72-37468D016B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3E7B-68A4-458D-947E-7A8C11F7B052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6D94-235B-4A13-9F72-37468D016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3E7B-68A4-458D-947E-7A8C11F7B052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6D94-235B-4A13-9F72-37468D016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1151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491630"/>
            <a:ext cx="3888432" cy="27363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3E7B-68A4-458D-947E-7A8C11F7B052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6D94-235B-4A13-9F72-37468D016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3E7B-68A4-458D-947E-7A8C11F7B052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6D94-235B-4A13-9F72-37468D016B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42900"/>
            <a:ext cx="8352928" cy="85725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23208"/>
            <a:ext cx="8424936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3E3E7B-68A4-458D-947E-7A8C11F7B052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36D94-235B-4A13-9F72-37468D016B63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drawing_math_equation_pc_800_clr_380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12" y="3861097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ct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355726"/>
            <a:ext cx="6660232" cy="1640238"/>
          </a:xfrm>
        </p:spPr>
        <p:txBody>
          <a:bodyPr>
            <a:normAutofit/>
          </a:bodyPr>
          <a:lstStyle/>
          <a:p>
            <a:r>
              <a:rPr lang="ru-RU" sz="3600" b="1" dirty="0"/>
              <a:t>Организация подготовки к ЕГЭ и </a:t>
            </a:r>
            <a:r>
              <a:rPr lang="ru-RU" sz="3600" b="1" dirty="0" smtClean="0"/>
              <a:t>ОГЭ по </a:t>
            </a:r>
            <a:r>
              <a:rPr lang="ru-RU" sz="3600" b="1" dirty="0"/>
              <a:t>математике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507853"/>
            <a:ext cx="4355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Разработано учителем математики</a:t>
            </a:r>
          </a:p>
          <a:p>
            <a:pPr>
              <a:defRPr/>
            </a:pPr>
            <a:r>
              <a:rPr lang="ru-RU" alt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МАОУ </a:t>
            </a:r>
            <a:r>
              <a:rPr lang="ru-RU" altLang="ru-RU" sz="1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«СОШ» №3 г. Балаково  </a:t>
            </a:r>
            <a:endParaRPr lang="ru-RU" altLang="ru-RU" sz="1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alt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1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Саратовской области </a:t>
            </a:r>
          </a:p>
          <a:p>
            <a:pPr>
              <a:defRPr/>
            </a:pPr>
            <a:r>
              <a:rPr lang="ru-RU" altLang="ru-RU" sz="1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Вайланд Анной </a:t>
            </a:r>
            <a:r>
              <a:rPr lang="ru-RU" alt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Павловной</a:t>
            </a:r>
          </a:p>
          <a:p>
            <a:pPr>
              <a:defRPr/>
            </a:pPr>
            <a:r>
              <a:rPr lang="ru-RU" alt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15.04 2019</a:t>
            </a:r>
            <a:endParaRPr lang="ru-RU" altLang="ru-RU" sz="1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sz="1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sz="1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110085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1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3558"/>
            <a:ext cx="7848872" cy="315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2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995686"/>
            <a:ext cx="8352928" cy="2606040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Решение квадратного уравнения</a:t>
            </a:r>
            <a:endParaRPr lang="ru-RU" sz="36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362200"/>
            <a:ext cx="16954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9702"/>
            <a:ext cx="6858000" cy="226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8" y="1419623"/>
            <a:ext cx="7797063" cy="29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4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Решение квадратного уравнения по теореме обратной теореме Виета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7614"/>
            <a:ext cx="8352928" cy="309634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9622"/>
            <a:ext cx="2238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99722"/>
            <a:ext cx="7527985" cy="267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6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7534"/>
            <a:ext cx="823155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7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313"/>
            <a:ext cx="72008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7494"/>
            <a:ext cx="79928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5" y="289165"/>
            <a:ext cx="8098941" cy="458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2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9662"/>
            <a:ext cx="64807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69" y="339503"/>
            <a:ext cx="346155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0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900"/>
            <a:ext cx="8352928" cy="14061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059582"/>
            <a:ext cx="8352928" cy="2894072"/>
          </a:xfrm>
        </p:spPr>
        <p:txBody>
          <a:bodyPr>
            <a:normAutofit/>
          </a:bodyPr>
          <a:lstStyle/>
          <a:p>
            <a:pPr marL="1207008" lvl="4" indent="0">
              <a:buNone/>
            </a:pPr>
            <a:r>
              <a:rPr lang="ru-RU" sz="2800" b="1" dirty="0"/>
              <a:t>Математика , которая мне нравится?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Обучение</a:t>
            </a:r>
            <a:r>
              <a:rPr lang="ru-RU" b="1" dirty="0" smtClean="0"/>
              <a:t> </a:t>
            </a:r>
            <a:r>
              <a:rPr lang="ru-RU" b="1" dirty="0"/>
              <a:t>– ремесло , использующее бесчисленное </a:t>
            </a:r>
            <a:r>
              <a:rPr lang="ru-RU" b="1" dirty="0" smtClean="0"/>
              <a:t>       множество </a:t>
            </a:r>
            <a:r>
              <a:rPr lang="ru-RU" b="1" dirty="0"/>
              <a:t>маленьких трюков.</a:t>
            </a:r>
          </a:p>
          <a:p>
            <a:pPr marL="45720" indent="0">
              <a:buNone/>
            </a:pPr>
            <a:r>
              <a:rPr lang="ru-RU" b="1" dirty="0"/>
              <a:t>                                                   </a:t>
            </a:r>
            <a:r>
              <a:rPr lang="ru-RU" b="1" dirty="0" smtClean="0"/>
              <a:t>    </a:t>
            </a:r>
            <a:r>
              <a:rPr lang="ru-RU" b="1" dirty="0" smtClean="0"/>
              <a:t>              </a:t>
            </a:r>
            <a:r>
              <a:rPr lang="ru-RU" b="1" dirty="0" smtClean="0"/>
              <a:t>Д</a:t>
            </a:r>
            <a:r>
              <a:rPr lang="ru-RU" b="1" dirty="0"/>
              <a:t>. Пойа</a:t>
            </a:r>
          </a:p>
          <a:p>
            <a:pPr marL="45720" indent="0">
              <a:buNone/>
            </a:pPr>
            <a:r>
              <a:rPr lang="ru-RU" b="1" dirty="0"/>
              <a:t>    Эффективен не тот кто просто знает , а тот у кого сформированы навыки приобретения, организации и применения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8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275606"/>
            <a:ext cx="5970494" cy="2736304"/>
          </a:xfrm>
        </p:spPr>
        <p:txBody>
          <a:bodyPr/>
          <a:lstStyle/>
          <a:p>
            <a:pPr marL="45720"/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7614"/>
            <a:ext cx="6912768" cy="288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ru-RU" sz="20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827584" y="1347614"/>
            <a:ext cx="7131006" cy="2816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endParaRPr lang="ru-RU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20359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b="1" dirty="0" smtClean="0"/>
              <a:t>              </a:t>
            </a:r>
            <a:r>
              <a:rPr lang="ru-RU" sz="3200" b="1" dirty="0" smtClean="0"/>
              <a:t>Нестандартные </a:t>
            </a:r>
            <a:r>
              <a:rPr lang="ru-RU" sz="3200" b="1" dirty="0"/>
              <a:t>приемы </a:t>
            </a:r>
            <a:endParaRPr lang="ru-RU" sz="3200" b="1" dirty="0" smtClean="0"/>
          </a:p>
          <a:p>
            <a:pPr marL="45720" indent="0">
              <a:buNone/>
            </a:pPr>
            <a:r>
              <a:rPr lang="ru-RU" sz="3200" b="1" dirty="0" smtClean="0"/>
              <a:t>при </a:t>
            </a:r>
            <a:r>
              <a:rPr lang="ru-RU" sz="3200" b="1" dirty="0"/>
              <a:t>подготовке  к </a:t>
            </a:r>
            <a:r>
              <a:rPr lang="ru-RU" sz="3200" b="1" dirty="0" smtClean="0"/>
              <a:t> сдачи</a:t>
            </a:r>
            <a:r>
              <a:rPr lang="ru-RU" sz="3200" b="1" dirty="0"/>
              <a:t> </a:t>
            </a:r>
            <a:r>
              <a:rPr lang="ru-RU" sz="3200" b="1" dirty="0" smtClean="0"/>
              <a:t>экзаменов     по </a:t>
            </a:r>
            <a:r>
              <a:rPr lang="ru-RU" sz="3200" b="1" dirty="0"/>
              <a:t>математике ОГЭ и ЕГЭ</a:t>
            </a:r>
          </a:p>
        </p:txBody>
      </p:sp>
    </p:spTree>
    <p:extLst>
      <p:ext uri="{BB962C8B-B14F-4D97-AF65-F5344CB8AC3E}">
        <p14:creationId xmlns:p14="http://schemas.microsoft.com/office/powerpoint/2010/main" val="37319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 smtClean="0"/>
              <a:t>Формула Пика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9622"/>
            <a:ext cx="8633048" cy="3024336"/>
          </a:xfrm>
        </p:spPr>
        <p:txBody>
          <a:bodyPr>
            <a:normAutofit fontScale="77500" lnSpcReduction="20000"/>
          </a:bodyPr>
          <a:lstStyle/>
          <a:p>
            <a:pPr marL="1481328" lvl="5" indent="0">
              <a:buNone/>
            </a:pPr>
            <a:r>
              <a:rPr lang="ru-RU" sz="3400" dirty="0">
                <a:solidFill>
                  <a:srgbClr val="FF0000"/>
                </a:solidFill>
              </a:rPr>
              <a:t>Формула Пика</a:t>
            </a:r>
            <a:r>
              <a:rPr lang="ru-RU" sz="3400" dirty="0"/>
              <a:t>, или как считать площади многоугольников.</a:t>
            </a:r>
          </a:p>
          <a:p>
            <a:pPr marL="1481328" lvl="5" indent="0">
              <a:buNone/>
            </a:pPr>
            <a:r>
              <a:rPr lang="ru-RU" sz="3400" dirty="0"/>
              <a:t>(полезно при решении заданий в </a:t>
            </a:r>
            <a:r>
              <a:rPr lang="ru-RU" sz="3400" dirty="0" smtClean="0"/>
              <a:t> ОГЭ и ЕГЭ</a:t>
            </a:r>
            <a:r>
              <a:rPr lang="ru-RU" sz="3400" dirty="0"/>
              <a:t>)</a:t>
            </a:r>
          </a:p>
          <a:p>
            <a:pPr marL="1481328" lvl="5" indent="0">
              <a:buNone/>
            </a:pPr>
            <a:r>
              <a:rPr lang="ru-RU" sz="3400" dirty="0"/>
              <a:t>Материал из Википедии- свободной энциклопедии</a:t>
            </a:r>
          </a:p>
          <a:p>
            <a:pPr marL="1481328" lvl="5" indent="0">
              <a:buNone/>
            </a:pPr>
            <a:r>
              <a:rPr lang="ru-RU" sz="3400" dirty="0"/>
              <a:t>У этого термина существуют и другие значения см</a:t>
            </a:r>
            <a:r>
              <a:rPr lang="ru-RU" sz="3400" dirty="0" smtClean="0"/>
              <a:t>.    </a:t>
            </a:r>
            <a:r>
              <a:rPr lang="ru-RU" sz="3400" dirty="0" smtClean="0">
                <a:solidFill>
                  <a:srgbClr val="FF0000"/>
                </a:solidFill>
              </a:rPr>
              <a:t> </a:t>
            </a:r>
            <a:r>
              <a:rPr lang="ru-RU" sz="3400" dirty="0">
                <a:solidFill>
                  <a:srgbClr val="FF0000"/>
                </a:solidFill>
              </a:rPr>
              <a:t>теорема Пика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5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7614"/>
            <a:ext cx="8352928" cy="2606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7"/>
            <a:ext cx="8712968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8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Примеры задач на ЕГЭ по математике</a:t>
            </a:r>
            <a:endParaRPr lang="ru-RU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779662"/>
            <a:ext cx="65341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0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281113"/>
            <a:ext cx="62960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6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8522"/>
            <a:ext cx="8424936" cy="407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5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7615"/>
            <a:ext cx="460851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47" y="1491630"/>
            <a:ext cx="3619500" cy="304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</TotalTime>
  <Words>139</Words>
  <Application>Microsoft Office PowerPoint</Application>
  <PresentationFormat>Экран (16:9)</PresentationFormat>
  <Paragraphs>41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Формула Пика</vt:lpstr>
      <vt:lpstr>Презентация PowerPoint</vt:lpstr>
      <vt:lpstr>Примеры задач на ЕГЭ по математике</vt:lpstr>
      <vt:lpstr>Презентация PowerPoint</vt:lpstr>
      <vt:lpstr>Презентация PowerPoint</vt:lpstr>
      <vt:lpstr>Задачи</vt:lpstr>
      <vt:lpstr>Презентация PowerPoint</vt:lpstr>
      <vt:lpstr>Решение квадратного уравнения</vt:lpstr>
      <vt:lpstr>Решение квадратного уравнения по теореме обратной теореме Виета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GoDGames</cp:lastModifiedBy>
  <cp:revision>33</cp:revision>
  <dcterms:created xsi:type="dcterms:W3CDTF">2018-11-19T14:04:06Z</dcterms:created>
  <dcterms:modified xsi:type="dcterms:W3CDTF">2019-04-16T19:54:49Z</dcterms:modified>
</cp:coreProperties>
</file>